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8"/>
  </p:notesMasterIdLst>
  <p:sldIdLst>
    <p:sldId id="256" r:id="rId2"/>
    <p:sldId id="257" r:id="rId3"/>
    <p:sldId id="261"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64401" autoAdjust="0"/>
  </p:normalViewPr>
  <p:slideViewPr>
    <p:cSldViewPr snapToGrid="0">
      <p:cViewPr varScale="1">
        <p:scale>
          <a:sx n="68" d="100"/>
          <a:sy n="68" d="100"/>
        </p:scale>
        <p:origin x="84" y="21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education game for VR.</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a:t>
            </a:fld>
            <a:endParaRPr lang="en-US"/>
          </a:p>
        </p:txBody>
      </p:sp>
    </p:spTree>
    <p:extLst>
      <p:ext uri="{BB962C8B-B14F-4D97-AF65-F5344CB8AC3E}">
        <p14:creationId xmlns:p14="http://schemas.microsoft.com/office/powerpoint/2010/main" val="3791934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give a traditional flashcard material review experience with digital convenience.</a:t>
            </a:r>
          </a:p>
        </p:txBody>
      </p:sp>
      <p:sp>
        <p:nvSpPr>
          <p:cNvPr id="4" name="Slide Number Placeholder 3"/>
          <p:cNvSpPr>
            <a:spLocks noGrp="1"/>
          </p:cNvSpPr>
          <p:nvPr>
            <p:ph type="sldNum" sz="quarter" idx="10"/>
          </p:nvPr>
        </p:nvSpPr>
        <p:spPr/>
        <p:txBody>
          <a:bodyPr/>
          <a:lstStyle/>
          <a:p>
            <a:fld id="{4BCE7739-737A-4D27-BEE7-2C85D727EA2C}" type="slidenum">
              <a:rPr lang="en-US" smtClean="0"/>
              <a:t>2</a:t>
            </a:fld>
            <a:endParaRPr lang="en-US"/>
          </a:p>
        </p:txBody>
      </p:sp>
    </p:spTree>
    <p:extLst>
      <p:ext uri="{BB962C8B-B14F-4D97-AF65-F5344CB8AC3E}">
        <p14:creationId xmlns:p14="http://schemas.microsoft.com/office/powerpoint/2010/main" val="245933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column, and their custom flashcards will appear in game.</a:t>
            </a:r>
          </a:p>
          <a:p>
            <a:endParaRPr lang="en-US" baseline="0" dirty="0" smtClean="0"/>
          </a:p>
          <a:p>
            <a:r>
              <a:rPr lang="en-US" baseline="0" dirty="0" smtClean="0"/>
              <a:t>To the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4</a:t>
            </a:fld>
            <a:endParaRPr lang="en-US"/>
          </a:p>
        </p:txBody>
      </p:sp>
    </p:spTree>
    <p:extLst>
      <p:ext uri="{BB962C8B-B14F-4D97-AF65-F5344CB8AC3E}">
        <p14:creationId xmlns:p14="http://schemas.microsoft.com/office/powerpoint/2010/main" val="4195220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4/25/2019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300" dirty="0" smtClean="0"/>
              <a:t>Educational Game for VR</a:t>
            </a:r>
            <a:endParaRPr lang="en-US" sz="5300" dirty="0"/>
          </a:p>
        </p:txBody>
      </p:sp>
      <p:sp>
        <p:nvSpPr>
          <p:cNvPr id="3" name="Subtitle 2"/>
          <p:cNvSpPr>
            <a:spLocks noGrp="1"/>
          </p:cNvSpPr>
          <p:nvPr>
            <p:ph type="subTitle" idx="1"/>
          </p:nvPr>
        </p:nvSpPr>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30805512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p:txBody>
          <a:bodyPr anchor="ctr">
            <a:normAutofit/>
          </a:bodyPr>
          <a:lstStyle/>
          <a:p>
            <a:r>
              <a:rPr lang="en-US" sz="3200" dirty="0" smtClean="0"/>
              <a:t>Develop an immersive, educational PC VR experiences</a:t>
            </a:r>
          </a:p>
          <a:p>
            <a:r>
              <a:rPr lang="en-US" sz="3200" dirty="0" smtClean="0"/>
              <a:t>Provide </a:t>
            </a:r>
            <a:r>
              <a:rPr lang="en-US" sz="3200" dirty="0" smtClean="0"/>
              <a:t>educational tutorials </a:t>
            </a:r>
            <a:r>
              <a:rPr lang="en-US" sz="3200" dirty="0" smtClean="0"/>
              <a:t>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76223925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3137094"/>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3221503"/>
            <a:ext cx="3770142" cy="998806"/>
          </a:xfr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235014315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173026285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128</TotalTime>
  <Words>404</Words>
  <Application>Microsoft Office PowerPoint</Application>
  <PresentationFormat>Widescreen</PresentationFormat>
  <Paragraphs>33</Paragraphs>
  <Slides>6</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Brant, Donald</cp:lastModifiedBy>
  <cp:revision>17</cp:revision>
  <dcterms:created xsi:type="dcterms:W3CDTF">2019-04-23T16:11:29Z</dcterms:created>
  <dcterms:modified xsi:type="dcterms:W3CDTF">2019-04-25T15:54:01Z</dcterms:modified>
</cp:coreProperties>
</file>